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0F0C9-3EE9-4B57-BFBF-D64F7306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78EF-2E24-4C4F-A0F1-DA435BEFD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1EB0-9689-4F99-94A7-1F717939B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D04F7-6507-4D73-8A8B-5B1264E35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99BA-A00B-4AE7-8E65-27BA7B126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3BDE-D16A-48C6-8938-0CE84D26F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D74C-4A8E-4611-AC51-6E45E6915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60EE-670C-496E-A38B-6F26EAE2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CFB17-340A-4AE0-B6B4-F804C4742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1B68D-5A9E-46BC-A816-CC9D7BE7B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7080-D1F1-4FB1-98D4-D40F1118F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165C69-AB5B-40FC-9528-ADB28A723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ChangeArrowheads="1"/>
          </p:cNvSpPr>
          <p:nvPr/>
        </p:nvSpPr>
        <p:spPr bwMode="auto">
          <a:xfrm>
            <a:off x="1905000" y="1676400"/>
            <a:ext cx="457200" cy="304800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9982200" y="5562600"/>
            <a:ext cx="838200" cy="242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"/>
              <a:t>REVISED JUNE 2013</a:t>
            </a:r>
          </a:p>
          <a:p>
            <a:pPr>
              <a:spcBef>
                <a:spcPct val="50000"/>
              </a:spcBef>
            </a:pPr>
            <a:r>
              <a:rPr lang="en-US" sz="400"/>
              <a:t>PROJECT # 05117</a:t>
            </a:r>
          </a:p>
        </p:txBody>
      </p:sp>
      <p:pic>
        <p:nvPicPr>
          <p:cNvPr id="13317" name="Picture 5" descr="LORTON INDUSTIRAL CORRIDOR- revisedG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06780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QAC Envirosolutions Presentation  8-8-12">
  <a:themeElements>
    <a:clrScheme name="Presentation for LV 3-28-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for LV 3-28-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for LV 3-28-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LV 3-28-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LV 3-28-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LV 3-28-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LV 3-28-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LV 3-28-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LV 3-28-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LV 3-28-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LV 3-28-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LV 3-28-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LV 3-28-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LV 3-28-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EQAC Envirosolutions Presentation  8-8-12</Template>
  <TotalTime>990</TotalTime>
  <Words>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EQAC Envirosolutions Presentation  8-8-12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conrad mehan</dc:creator>
  <cp:lastModifiedBy>conrad mehan</cp:lastModifiedBy>
  <cp:revision>25</cp:revision>
  <dcterms:created xsi:type="dcterms:W3CDTF">2012-08-31T12:27:57Z</dcterms:created>
  <dcterms:modified xsi:type="dcterms:W3CDTF">2013-12-22T21:54:51Z</dcterms:modified>
</cp:coreProperties>
</file>